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32" y="3698260"/>
            <a:ext cx="4379634" cy="214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237553" y="1945857"/>
            <a:ext cx="971073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Training: Sept 5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– 9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253" y="207247"/>
            <a:ext cx="5253351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5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</a:t>
            </a:r>
            <a:endParaRPr lang="en-US" dirty="0" smtClean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</a:t>
            </a:r>
            <a:endParaRPr lang="en-US" sz="1200" dirty="0" smtClean="0"/>
          </a:p>
        </p:txBody>
      </p:sp>
      <p:pic>
        <p:nvPicPr>
          <p:cNvPr id="1026" name="Picture 2" descr="Free Labor Day Clip Art - Gifs and JPE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622" y="785895"/>
            <a:ext cx="3549458" cy="3694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6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I can accurately record and track data to determine my progress in weight training.</a:t>
            </a:r>
            <a:endParaRPr lang="en-US" sz="1200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Complete your weight training journal for the following weeks:</a:t>
            </a:r>
          </a:p>
          <a:p>
            <a:pPr marL="342900" indent="-342900">
              <a:buAutoNum type="arabicPeriod"/>
            </a:pPr>
            <a:r>
              <a:rPr lang="en-US" dirty="0" smtClean="0"/>
              <a:t>August 8</a:t>
            </a:r>
            <a:r>
              <a:rPr lang="en-US" baseline="30000" dirty="0" smtClean="0"/>
              <a:t>th</a:t>
            </a:r>
            <a:r>
              <a:rPr lang="en-US" dirty="0" smtClean="0"/>
              <a:t> – 12</a:t>
            </a:r>
            <a:r>
              <a:rPr lang="en-US" baseline="30000" dirty="0" smtClean="0"/>
              <a:t>th</a:t>
            </a:r>
            <a:r>
              <a:rPr lang="en-US" dirty="0" smtClean="0"/>
              <a:t> (no data to record, but write SMART goal for the semester in this class)</a:t>
            </a:r>
          </a:p>
          <a:p>
            <a:pPr marL="342900" indent="-342900">
              <a:buAutoNum type="arabicPeriod"/>
            </a:pPr>
            <a:r>
              <a:rPr lang="en-US" dirty="0" smtClean="0"/>
              <a:t>August 15</a:t>
            </a:r>
            <a:r>
              <a:rPr lang="en-US" baseline="30000" dirty="0" smtClean="0"/>
              <a:t>th</a:t>
            </a:r>
            <a:r>
              <a:rPr lang="en-US" dirty="0" smtClean="0"/>
              <a:t> – 19</a:t>
            </a:r>
            <a:r>
              <a:rPr lang="en-US" baseline="30000" dirty="0" smtClean="0"/>
              <a:t>th</a:t>
            </a:r>
            <a:r>
              <a:rPr lang="en-US" dirty="0" smtClean="0"/>
              <a:t> (max info and fitness assessments)</a:t>
            </a:r>
          </a:p>
          <a:p>
            <a:pPr marL="342900" indent="-342900">
              <a:buAutoNum type="arabicPeriod"/>
            </a:pPr>
            <a:r>
              <a:rPr lang="en-US" dirty="0" smtClean="0"/>
              <a:t>August 22</a:t>
            </a:r>
            <a:r>
              <a:rPr lang="en-US" baseline="30000" dirty="0" smtClean="0"/>
              <a:t>nd</a:t>
            </a:r>
            <a:r>
              <a:rPr lang="en-US" dirty="0" smtClean="0"/>
              <a:t>- 26</a:t>
            </a:r>
            <a:r>
              <a:rPr lang="en-US" baseline="30000" dirty="0" smtClean="0"/>
              <a:t>th </a:t>
            </a:r>
            <a:r>
              <a:rPr lang="en-US" dirty="0" smtClean="0"/>
              <a:t> (use WAGs for exercises if needed)</a:t>
            </a:r>
          </a:p>
          <a:p>
            <a:pPr marL="342900" indent="-342900">
              <a:buFontTx/>
              <a:buAutoNum type="arabicPeriod"/>
            </a:pPr>
            <a:r>
              <a:rPr lang="en-US" dirty="0" smtClean="0"/>
              <a:t>August 29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– 2</a:t>
            </a:r>
            <a:r>
              <a:rPr lang="en-US" baseline="30000" dirty="0" smtClean="0"/>
              <a:t>nd</a:t>
            </a:r>
            <a:r>
              <a:rPr lang="en-US" dirty="0" smtClean="0"/>
              <a:t>  </a:t>
            </a:r>
            <a:r>
              <a:rPr lang="en-US" dirty="0"/>
              <a:t>(use WAGs for exercises if needed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will have significant data in my weight training journal to track my progress.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7 Standard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46277" y="1966725"/>
            <a:ext cx="60734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Fitness Assessment for those that have not done so</a:t>
            </a:r>
          </a:p>
          <a:p>
            <a:r>
              <a:rPr lang="en-US" sz="1200" dirty="0" smtClean="0"/>
              <a:t>-resting HR   -max HR </a:t>
            </a:r>
          </a:p>
          <a:p>
            <a:r>
              <a:rPr lang="en-US" sz="1200" dirty="0" smtClean="0"/>
              <a:t>-1/2 mile time (7 laps- outside blue) &amp; record time it takes to get back to resting</a:t>
            </a:r>
          </a:p>
          <a:p>
            <a:r>
              <a:rPr lang="en-US" sz="1200" dirty="0" smtClean="0"/>
              <a:t>-bench press max, bicep curls burn out, squat burn out, kettle bell leg </a:t>
            </a:r>
            <a:r>
              <a:rPr lang="en-US" sz="1200" dirty="0" err="1" smtClean="0"/>
              <a:t>ext</a:t>
            </a:r>
            <a:r>
              <a:rPr lang="en-US" sz="1200" dirty="0" smtClean="0"/>
              <a:t> burn out, leg press burn out (set weight)</a:t>
            </a:r>
          </a:p>
          <a:p>
            <a:endParaRPr lang="en-US" sz="1200" dirty="0" smtClean="0"/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 smtClean="0"/>
              <a:t>Locker-room </a:t>
            </a:r>
            <a:r>
              <a:rPr lang="en-US" sz="1200" dirty="0"/>
              <a:t>&amp; Report to Stage</a:t>
            </a:r>
          </a:p>
          <a:p>
            <a:r>
              <a:rPr lang="en-US" sz="1200" dirty="0"/>
              <a:t> 3  x 8 </a:t>
            </a:r>
          </a:p>
          <a:p>
            <a:r>
              <a:rPr lang="en-US" sz="1200" dirty="0"/>
              <a:t>2. Exercises: bench press 70%,  frontal lifts, tricep dips (weights for advance), arm row, kettle, chin ups, air jabs with weights, battle rope</a:t>
            </a:r>
          </a:p>
          <a:p>
            <a:pPr marL="228600" indent="-228600">
              <a:buAutoNum type="arabicPeriod"/>
            </a:pPr>
            <a:r>
              <a:rPr lang="en-US" sz="1200" dirty="0"/>
              <a:t>Core: bridges, toe touches, 6", crunches, leg extensions (45 </a:t>
            </a:r>
            <a:r>
              <a:rPr lang="en-US" sz="1200" dirty="0" smtClean="0"/>
              <a:t>seconds)</a:t>
            </a:r>
          </a:p>
          <a:p>
            <a:r>
              <a:rPr lang="en-US" sz="1200" dirty="0" smtClean="0"/>
              <a:t>                       </a:t>
            </a:r>
          </a:p>
          <a:p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Those that have not done fitness assessment will complete</a:t>
            </a:r>
          </a:p>
          <a:p>
            <a:endParaRPr lang="en-US" dirty="0" smtClean="0"/>
          </a:p>
          <a:p>
            <a:r>
              <a:rPr lang="en-US" dirty="0" smtClean="0"/>
              <a:t>Students </a:t>
            </a:r>
            <a:r>
              <a:rPr lang="en-US" dirty="0"/>
              <a:t>performing exercising with proper technique</a:t>
            </a:r>
          </a:p>
          <a:p>
            <a:endParaRPr lang="en-US" dirty="0"/>
          </a:p>
          <a:p>
            <a:r>
              <a:rPr lang="en-US" dirty="0"/>
              <a:t>Students recording data for tracking progress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72621" y="4056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use the proper technique for performing upper body strength exercises and core exercises 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Same as Tuesday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 smtClean="0"/>
              <a:t>Turn in Weight Training Journal if has not already been done.  Things to have</a:t>
            </a:r>
          </a:p>
          <a:p>
            <a:r>
              <a:rPr lang="en-US" sz="1600" dirty="0" smtClean="0"/>
              <a:t>-SMART goal for first 6 weeks</a:t>
            </a:r>
          </a:p>
          <a:p>
            <a:r>
              <a:rPr lang="en-US" sz="1600" dirty="0" smtClean="0"/>
              <a:t>-Fitness assessment information (refer to previous day or past WAGS)</a:t>
            </a:r>
          </a:p>
          <a:p>
            <a:r>
              <a:rPr lang="en-US" sz="1600" dirty="0" smtClean="0"/>
              <a:t>-Tracking format for each done as shown by teacher (on stage); Weeks</a:t>
            </a:r>
          </a:p>
          <a:p>
            <a:r>
              <a:rPr lang="en-US" sz="1600" dirty="0" smtClean="0"/>
              <a:t>*Aug 22</a:t>
            </a:r>
          </a:p>
          <a:p>
            <a:r>
              <a:rPr lang="en-US" sz="1600" dirty="0" smtClean="0"/>
              <a:t>*Aug 29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</a:t>
            </a:r>
          </a:p>
          <a:p>
            <a:r>
              <a:rPr lang="en-US" sz="1600" dirty="0" smtClean="0"/>
              <a:t>2. (40 </a:t>
            </a:r>
            <a:r>
              <a:rPr lang="en-US" sz="1600" dirty="0"/>
              <a:t>seconds x 2 &amp; count reps) tuck jumps, leg extension (kettle bell), squats, dead lifts, high knees, calf raises, side kicks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</a:t>
            </a:r>
            <a:r>
              <a:rPr lang="en-US" dirty="0" smtClean="0"/>
              <a:t>Wednesday for lower body</a:t>
            </a:r>
            <a:endParaRPr lang="en-US" dirty="0"/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  <a:p>
            <a:pPr marL="228600" indent="-228600">
              <a:buAutoNum type="arabicPeriod"/>
            </a:pPr>
            <a:r>
              <a:rPr lang="en-US" sz="1200" dirty="0" err="1" smtClean="0"/>
              <a:t>MaKEUP</a:t>
            </a:r>
            <a:r>
              <a:rPr lang="en-US" sz="1200" dirty="0" smtClean="0"/>
              <a:t> DAY IF NECCESSARY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www.rcboe.org/westside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27436</TotalTime>
  <Words>883</Words>
  <Application>Microsoft Office PowerPoint</Application>
  <PresentationFormat>Widescreen</PresentationFormat>
  <Paragraphs>134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59</cp:revision>
  <dcterms:created xsi:type="dcterms:W3CDTF">2022-07-27T15:29:14Z</dcterms:created>
  <dcterms:modified xsi:type="dcterms:W3CDTF">2022-09-06T12:07:57Z</dcterms:modified>
</cp:coreProperties>
</file>