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64" r:id="rId4"/>
    <p:sldId id="271" r:id="rId5"/>
    <p:sldId id="273" r:id="rId6"/>
    <p:sldId id="270" r:id="rId7"/>
    <p:sldId id="272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AA3CF-774C-422C-9AAF-E5DAFE462AFD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C3DD-EB61-49C8-94E2-1A6398785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3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73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40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79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D5385-0A90-410C-822F-88E3CDB98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24C084-9124-4345-8046-75FB2385B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3E93B-6B17-4C33-983F-F6B9D064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F29CE-98BC-44DF-970F-6A49760CB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D8862-C8F9-439A-873C-CE6BD429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5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21F5-4A10-4DF9-ABEA-77B6F2B4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ABACC-9A17-4732-9222-20CEF178D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EFE4C-476B-4B39-AC45-319CA812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7756F-1DC9-48C7-8005-9A5069DA8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C33CD-4C0E-44B9-A8B1-099C2DB3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4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E0DB57-7E20-4312-98EE-A03844457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BBE80-7685-4D03-843F-C0D129F5B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E50F-AF98-4424-AEC4-5C13F877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20376-3A5D-4E7A-93D0-C5E37F25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380E-B98B-4FB3-BAE3-F95BB059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4B9D3-EC2C-42A9-A42E-0D8ED05E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29563-6A08-4435-8951-95DF3B74D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89095-25F4-41C9-B884-F7109D25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7E69E-F911-433D-8E6A-3553F714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E707A-160E-4FC2-8200-6BC42799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0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296A-2179-4FA6-85A8-8A0B580E6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D2B5D-241F-4E5B-BAFA-17B3B08EE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EFAAB-B95E-42BD-9490-EF7216708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E3410-6F3A-44CD-92DE-F1F3B3AF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87A09-2897-489A-9D6F-221D8AF3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3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4A89E-6223-4427-93F8-8F2C7E7EA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312B3-B481-4505-92EA-BFF2C7094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BE3FD-1FF3-4C6A-803C-D00FB8A72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FF932-11F2-48C0-AD45-5D563EA71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65590-AA4C-4685-BE54-FC652175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F03F0-0A9B-4635-8DF0-B0CCE74C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3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4BEE-6D74-4F2E-AB68-734DF38B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FAA6F-2224-4A41-934B-FDA2F4ABA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D35553-744F-4C26-94B2-AA27DD92E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C4358-5EC4-4AE5-98DB-F08ED4B35F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38DF9-2A4B-4DED-B8DA-07509E79C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FFB67E-1182-4168-894D-E85C5B6B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365A59-3C9E-4430-85C6-39574E2D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939DEB-D1ED-45FF-B41F-A94563EC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12C90-C664-4DBB-9C8F-0BD3867AC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4E5027-E798-4D5E-8F7F-D8061862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CDA68-F1BC-40EA-A22D-34555554F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F7515-FFD7-4FAE-936A-5CB00FA2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3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62FDE-E3A2-4324-B649-8684B889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50377B-DDBD-410B-BE0C-CD64B68B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ECE-3C35-4DE4-8C6C-A5DAD9C66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4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C8AFB-2A52-44F9-92B1-487488476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4409-160F-456B-8622-4F484C4DD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541DB-25DC-49F2-95D9-BC413134A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32ED2-F3A0-4E6B-8BBA-268B7B38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EE13D-8D1A-4CC7-AADF-AB7269747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41B43-A567-4A4B-ACBE-94189DC1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1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3C677-F121-4039-B2C2-8E066D2C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2FFC22-26C9-42C3-910C-E312A232E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0FC86-32FF-4C68-8068-14A69B951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0FD30-BAB3-464A-ABE3-96BE2C89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78C54-5FB0-497F-B8AC-FFF35D216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2E8D0-B57E-4E04-A0A3-4027106B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0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77B872-CED0-4A9A-95A3-507FE5C44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B0F13-A29B-4B79-9E8A-885E1CE10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19C81-7472-4FDA-AD5E-ECB2FE2F2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3E5E8-A572-4A49-9BEB-E24A684F23E5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E0000-CBC3-400D-B080-384803DB48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15DAB-D02A-4C47-860A-A028EE72B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ke.com/nrc-ap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rcboe.org/westsi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0" y="1701491"/>
            <a:ext cx="12082836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2952932" y="1675966"/>
            <a:ext cx="6335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rgbClr val="0070C0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Westside High School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2391465" y="2967335"/>
            <a:ext cx="74090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Week At a Glance (WAG)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532" y="3698260"/>
            <a:ext cx="4379634" cy="214273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-3034" y="1663484"/>
            <a:ext cx="12191887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1237553" y="1945857"/>
            <a:ext cx="971073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Coach Thomas</a:t>
            </a:r>
            <a:endParaRPr lang="en-US" sz="5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Weight 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Training: Sept 5</a:t>
            </a:r>
            <a:r>
              <a:rPr lang="en-US" sz="5400" b="1" spc="50" baseline="3000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th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– 9</a:t>
            </a:r>
            <a:r>
              <a:rPr lang="en-US" sz="5400" b="1" spc="50" baseline="3000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th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   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532" y="3982556"/>
            <a:ext cx="3222656" cy="176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71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253" y="207247"/>
            <a:ext cx="5253351" cy="10156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Sept 5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altLang="en-US" sz="2000" b="1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5219632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I</a:t>
            </a:r>
            <a:endParaRPr lang="en-US" dirty="0" smtClean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1964373"/>
            <a:ext cx="6073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                     </a:t>
            </a:r>
            <a:endParaRPr lang="en-US" sz="1200" dirty="0" smtClean="0"/>
          </a:p>
        </p:txBody>
      </p:sp>
      <p:pic>
        <p:nvPicPr>
          <p:cNvPr id="1026" name="Picture 2" descr="Free Labor Day Clip Art - Gifs and JPE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622" y="785895"/>
            <a:ext cx="3549458" cy="369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103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241973"/>
            <a:ext cx="525335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Sept 6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Tuesday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78355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250296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7416103" y="5687868"/>
            <a:ext cx="3050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372620" y="533787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/>
              <a:t>I can accurately record and track data to determine my progress in weight training.</a:t>
            </a:r>
            <a:endParaRPr lang="en-US" sz="1200" dirty="0" smtClean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77744" y="2200084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N/A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0869" y="2876604"/>
            <a:ext cx="60734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Complete your weight training journal for the following weeks:</a:t>
            </a:r>
          </a:p>
          <a:p>
            <a:pPr marL="342900" indent="-342900">
              <a:buAutoNum type="arabicPeriod"/>
            </a:pPr>
            <a:r>
              <a:rPr lang="en-US" dirty="0" smtClean="0"/>
              <a:t>August 8</a:t>
            </a:r>
            <a:r>
              <a:rPr lang="en-US" baseline="30000" dirty="0" smtClean="0"/>
              <a:t>th</a:t>
            </a:r>
            <a:r>
              <a:rPr lang="en-US" dirty="0" smtClean="0"/>
              <a:t> – 12</a:t>
            </a:r>
            <a:r>
              <a:rPr lang="en-US" baseline="30000" dirty="0" smtClean="0"/>
              <a:t>th</a:t>
            </a:r>
            <a:r>
              <a:rPr lang="en-US" dirty="0" smtClean="0"/>
              <a:t> (no data to record, but write SMART goal for the semester in this class)</a:t>
            </a:r>
          </a:p>
          <a:p>
            <a:pPr marL="342900" indent="-342900">
              <a:buAutoNum type="arabicPeriod"/>
            </a:pPr>
            <a:r>
              <a:rPr lang="en-US" dirty="0" smtClean="0"/>
              <a:t>August 15</a:t>
            </a:r>
            <a:r>
              <a:rPr lang="en-US" baseline="30000" dirty="0" smtClean="0"/>
              <a:t>th</a:t>
            </a:r>
            <a:r>
              <a:rPr lang="en-US" dirty="0" smtClean="0"/>
              <a:t> – 19</a:t>
            </a:r>
            <a:r>
              <a:rPr lang="en-US" baseline="30000" dirty="0" smtClean="0"/>
              <a:t>th</a:t>
            </a:r>
            <a:r>
              <a:rPr lang="en-US" dirty="0" smtClean="0"/>
              <a:t> (max info and fitness assessments)</a:t>
            </a:r>
          </a:p>
          <a:p>
            <a:pPr marL="342900" indent="-342900">
              <a:buAutoNum type="arabicPeriod"/>
            </a:pPr>
            <a:r>
              <a:rPr lang="en-US" dirty="0" smtClean="0"/>
              <a:t>August 22</a:t>
            </a:r>
            <a:r>
              <a:rPr lang="en-US" baseline="30000" dirty="0" smtClean="0"/>
              <a:t>nd</a:t>
            </a:r>
            <a:r>
              <a:rPr lang="en-US" dirty="0" smtClean="0"/>
              <a:t>- 26</a:t>
            </a:r>
            <a:r>
              <a:rPr lang="en-US" baseline="30000" dirty="0" smtClean="0"/>
              <a:t>th </a:t>
            </a:r>
            <a:r>
              <a:rPr lang="en-US" dirty="0" smtClean="0"/>
              <a:t> (use WAGs for exercises if needed)</a:t>
            </a:r>
          </a:p>
          <a:p>
            <a:pPr marL="342900" indent="-342900">
              <a:buFontTx/>
              <a:buAutoNum type="arabicPeriod"/>
            </a:pPr>
            <a:r>
              <a:rPr lang="en-US" dirty="0" smtClean="0"/>
              <a:t>August 29</a:t>
            </a:r>
            <a:r>
              <a:rPr lang="en-US" baseline="30000" dirty="0" smtClean="0"/>
              <a:t>th</a:t>
            </a:r>
            <a:r>
              <a:rPr lang="en-US" dirty="0"/>
              <a:t> </a:t>
            </a:r>
            <a:r>
              <a:rPr lang="en-US" dirty="0" smtClean="0"/>
              <a:t>– 2</a:t>
            </a:r>
            <a:r>
              <a:rPr lang="en-US" baseline="30000" dirty="0" smtClean="0"/>
              <a:t>nd</a:t>
            </a:r>
            <a:r>
              <a:rPr lang="en-US" dirty="0" smtClean="0"/>
              <a:t>  </a:t>
            </a:r>
            <a:r>
              <a:rPr lang="en-US" dirty="0"/>
              <a:t>(use WAGs for exercises if needed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will have significant data in my weight training journal to track my progress.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0" y="814501"/>
            <a:ext cx="491804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</p:txBody>
      </p:sp>
    </p:spTree>
    <p:extLst>
      <p:ext uri="{BB962C8B-B14F-4D97-AF65-F5344CB8AC3E}">
        <p14:creationId xmlns:p14="http://schemas.microsoft.com/office/powerpoint/2010/main" val="2467706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270040"/>
            <a:ext cx="525335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Sept 7 Standard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726711" y="63912"/>
            <a:ext cx="49735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Wednesday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10 minute 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46277" y="1966725"/>
            <a:ext cx="60734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Fitness Assessment for those that have not done so</a:t>
            </a:r>
          </a:p>
          <a:p>
            <a:r>
              <a:rPr lang="en-US" sz="1200" dirty="0" smtClean="0"/>
              <a:t>-resting HR   -max HR </a:t>
            </a:r>
          </a:p>
          <a:p>
            <a:r>
              <a:rPr lang="en-US" sz="1200" dirty="0" smtClean="0"/>
              <a:t>-1/2 mile time (7 laps- outside blue) &amp; record time it takes to get back to resting</a:t>
            </a:r>
          </a:p>
          <a:p>
            <a:r>
              <a:rPr lang="en-US" sz="1200" dirty="0" smtClean="0"/>
              <a:t>-bench press max, bicep curls burn out, squat burn out, kettle bell leg </a:t>
            </a:r>
            <a:r>
              <a:rPr lang="en-US" sz="1200" dirty="0" err="1" smtClean="0"/>
              <a:t>ext</a:t>
            </a:r>
            <a:r>
              <a:rPr lang="en-US" sz="1200" dirty="0" smtClean="0"/>
              <a:t> burn out, leg press burn out (set weight)</a:t>
            </a:r>
          </a:p>
          <a:p>
            <a:endParaRPr lang="en-US" sz="1200" dirty="0" smtClean="0"/>
          </a:p>
          <a:p>
            <a:pPr marL="228600" indent="-228600">
              <a:buAutoNum type="arabicPeriod"/>
            </a:pPr>
            <a:endParaRPr lang="en-US" sz="1200" dirty="0"/>
          </a:p>
          <a:p>
            <a:pPr marL="228600" indent="-228600">
              <a:buAutoNum type="arabicPeriod"/>
            </a:pPr>
            <a:r>
              <a:rPr lang="en-US" sz="1200" dirty="0" smtClean="0"/>
              <a:t>Locker-room </a:t>
            </a:r>
            <a:r>
              <a:rPr lang="en-US" sz="1200" dirty="0"/>
              <a:t>&amp; Report to Stage</a:t>
            </a:r>
          </a:p>
          <a:p>
            <a:r>
              <a:rPr lang="en-US" sz="1200" dirty="0"/>
              <a:t> 3  x 8 </a:t>
            </a:r>
          </a:p>
          <a:p>
            <a:r>
              <a:rPr lang="en-US" sz="1200" dirty="0"/>
              <a:t>2. Exercises: bench press 70%,  frontal lifts, tricep dips (weights for advance), arm row, kettle, chin ups, air jabs with weights, battle rope</a:t>
            </a:r>
          </a:p>
          <a:p>
            <a:pPr marL="228600" indent="-228600">
              <a:buAutoNum type="arabicPeriod"/>
            </a:pPr>
            <a:r>
              <a:rPr lang="en-US" sz="1200" dirty="0"/>
              <a:t>Core: bridges, toe touches, 6", crunches, leg extensions (45 </a:t>
            </a:r>
            <a:r>
              <a:rPr lang="en-US" sz="1200" dirty="0" smtClean="0"/>
              <a:t>seconds)</a:t>
            </a:r>
          </a:p>
          <a:p>
            <a:r>
              <a:rPr lang="en-US" sz="1200" dirty="0" smtClean="0"/>
              <a:t>                       </a:t>
            </a:r>
          </a:p>
          <a:p>
            <a:endParaRPr lang="en-US" sz="1200" dirty="0" smtClean="0"/>
          </a:p>
          <a:p>
            <a:endParaRPr lang="en-US" sz="12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Those that have not done fitness assessment will complete</a:t>
            </a:r>
          </a:p>
          <a:p>
            <a:endParaRPr lang="en-US" dirty="0" smtClean="0"/>
          </a:p>
          <a:p>
            <a:r>
              <a:rPr lang="en-US" dirty="0" smtClean="0"/>
              <a:t>Students </a:t>
            </a:r>
            <a:r>
              <a:rPr lang="en-US" dirty="0"/>
              <a:t>performing exercising with proper technique</a:t>
            </a:r>
          </a:p>
          <a:p>
            <a:endParaRPr lang="en-US" dirty="0"/>
          </a:p>
          <a:p>
            <a:r>
              <a:rPr lang="en-US" dirty="0"/>
              <a:t>Students recording data for tracking progress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723765" y="529800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7601"/>
            <a:ext cx="5881424" cy="15483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372621" y="40565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 can use the proper technique for performing upper body strength exercises and core exercises </a:t>
            </a:r>
          </a:p>
        </p:txBody>
      </p:sp>
    </p:spTree>
    <p:extLst>
      <p:ext uri="{BB962C8B-B14F-4D97-AF65-F5344CB8AC3E}">
        <p14:creationId xmlns:p14="http://schemas.microsoft.com/office/powerpoint/2010/main" val="204332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-58094"/>
            <a:ext cx="5253351" cy="32162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Sept </a:t>
            </a: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8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altLang="en-US" sz="2000" b="1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</a:t>
            </a: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Thursday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Same as Tuesday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10 minute 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600" dirty="0" smtClean="0"/>
              <a:t>Turn in Weight Training Journal if has not already been done.  Things to have</a:t>
            </a:r>
          </a:p>
          <a:p>
            <a:r>
              <a:rPr lang="en-US" sz="1600" dirty="0" smtClean="0"/>
              <a:t>-SMART goal for first 6 weeks</a:t>
            </a:r>
          </a:p>
          <a:p>
            <a:r>
              <a:rPr lang="en-US" sz="1600" dirty="0" smtClean="0"/>
              <a:t>-Fitness assessment information (refer to previous day or past WAGS)</a:t>
            </a:r>
          </a:p>
          <a:p>
            <a:r>
              <a:rPr lang="en-US" sz="1600" dirty="0" smtClean="0"/>
              <a:t>-Tracking format for each done as shown by teacher (on stage); Weeks</a:t>
            </a:r>
          </a:p>
          <a:p>
            <a:r>
              <a:rPr lang="en-US" sz="1600" dirty="0" smtClean="0"/>
              <a:t>*Aug 22</a:t>
            </a:r>
          </a:p>
          <a:p>
            <a:r>
              <a:rPr lang="en-US" sz="1600" dirty="0" smtClean="0"/>
              <a:t>*Aug 29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</a:t>
            </a:r>
          </a:p>
          <a:p>
            <a:r>
              <a:rPr lang="en-US" sz="1600" dirty="0" smtClean="0"/>
              <a:t>2. (40 </a:t>
            </a:r>
            <a:r>
              <a:rPr lang="en-US" sz="1600" dirty="0"/>
              <a:t>seconds x 2 &amp; count reps) tuck jumps, leg extension (kettle bell), squats, dead lifts, high knees, calf raises, side kicks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 as </a:t>
            </a:r>
            <a:r>
              <a:rPr lang="en-US" dirty="0" smtClean="0"/>
              <a:t>Wednesday for lower body</a:t>
            </a:r>
            <a:endParaRPr lang="en-US" dirty="0"/>
          </a:p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764263" y="52196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-locker </a:t>
            </a:r>
            <a:r>
              <a:rPr lang="en-US" dirty="0"/>
              <a:t>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</p:spTree>
    <p:extLst>
      <p:ext uri="{BB962C8B-B14F-4D97-AF65-F5344CB8AC3E}">
        <p14:creationId xmlns:p14="http://schemas.microsoft.com/office/powerpoint/2010/main" val="1852475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476941"/>
            <a:ext cx="5903103" cy="286232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Sept </a:t>
            </a:r>
            <a:r>
              <a:rPr kumimoji="0" lang="en-US" altLang="en-US" sz="20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9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US" sz="1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Friday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Freestyle Friday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Students are able to engage in various activities/sports typically those that they are most interested 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Teacher will conference will students and possibly make parent phone calls/contact as needed</a:t>
            </a:r>
          </a:p>
          <a:p>
            <a:pPr marL="228600" indent="-228600">
              <a:buAutoNum type="arabicPeriod"/>
            </a:pPr>
            <a:r>
              <a:rPr lang="en-US" sz="1200" dirty="0" err="1" smtClean="0"/>
              <a:t>MaKEUP</a:t>
            </a:r>
            <a:r>
              <a:rPr lang="en-US" sz="1200" dirty="0" smtClean="0"/>
              <a:t> DAY IF NECCESSARY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3747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N/A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n/a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28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14567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19" name="object 19"/>
          <p:cNvSpPr/>
          <p:nvPr/>
        </p:nvSpPr>
        <p:spPr>
          <a:xfrm flipV="1">
            <a:off x="1198632" y="1617209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1079743" y="869808"/>
            <a:ext cx="3082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Resources</a:t>
            </a:r>
            <a:endParaRPr lang="en-US" sz="5400" b="1" cap="none" spc="0" dirty="0">
              <a:ln w="13462">
                <a:solidFill>
                  <a:srgbClr val="0070C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0776" y="2148378"/>
            <a:ext cx="31051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www.nike.com/nrc-app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09727" y="2711113"/>
            <a:ext cx="32672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www.rcboe.org/westside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415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27436</TotalTime>
  <Words>883</Words>
  <Application>Microsoft Office PowerPoint</Application>
  <PresentationFormat>Widescreen</PresentationFormat>
  <Paragraphs>134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Thiyagarajan, Srinivasan</dc:creator>
  <cp:lastModifiedBy>Thomas, Dartayvia</cp:lastModifiedBy>
  <cp:revision>59</cp:revision>
  <dcterms:created xsi:type="dcterms:W3CDTF">2022-07-27T15:29:14Z</dcterms:created>
  <dcterms:modified xsi:type="dcterms:W3CDTF">2022-09-06T12:07:57Z</dcterms:modified>
</cp:coreProperties>
</file>